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2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9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28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083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92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58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9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2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38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77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2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3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11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4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FF6DBD6-CA1F-4BF9-8B6C-28A9328A940F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FF46F05-9218-48DF-9324-89ACA80FB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79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sz="7200" dirty="0"/>
              <a:t>Речевая разминка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4800" dirty="0">
                <a:solidFill>
                  <a:srgbClr val="002060"/>
                </a:solidFill>
              </a:rPr>
              <a:t>Раз зубастая акула</a:t>
            </a:r>
            <a:endParaRPr lang="ru-RU" sz="4800" dirty="0">
              <a:solidFill>
                <a:srgbClr val="002060"/>
              </a:solidFill>
            </a:endParaRPr>
          </a:p>
          <a:p>
            <a:r>
              <a:rPr lang="be-BY" sz="4800" dirty="0">
                <a:solidFill>
                  <a:srgbClr val="002060"/>
                </a:solidFill>
              </a:rPr>
              <a:t>Двести рыбок заглотнула.</a:t>
            </a:r>
            <a:endParaRPr lang="ru-RU" sz="4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26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e-BY" dirty="0"/>
              <a:t>Тема: Творчество Л. Толстого. Л.Толстой “Акула”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67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409" y="2385170"/>
            <a:ext cx="10571998" cy="4070221"/>
          </a:xfrm>
        </p:spPr>
        <p:txBody>
          <a:bodyPr/>
          <a:lstStyle/>
          <a:p>
            <a:r>
              <a:rPr lang="be-BY" dirty="0"/>
              <a:t>Цель:  познакомить с творчеством Л.Толстого; учить беглому и выразительному чтению; расширять словарный запас; совершенствовать умение составлять план произведения, готовить пересказ;  развивать навык осознанного правильного чтения; воспитывать чувство ответственности за свою жизнь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45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Лев Николаевич Толстой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4394733" cy="3636511"/>
          </a:xfrm>
        </p:spPr>
        <p:txBody>
          <a:bodyPr>
            <a:normAutofit/>
          </a:bodyPr>
          <a:lstStyle/>
          <a:p>
            <a:r>
              <a:rPr lang="ru-RU" sz="2000" dirty="0"/>
              <a:t>Русский писатель Лев Николаевич Толстой(1828-1910) — автор известных произведений «Война и мир», «Анна Каренина</a:t>
            </a:r>
            <a:r>
              <a:rPr lang="ru-RU" sz="2000" dirty="0" smtClean="0"/>
              <a:t>», </a:t>
            </a:r>
            <a:r>
              <a:rPr lang="ru-RU" sz="2000" dirty="0"/>
              <a:t>и в наши дни продолжает считаться одним из лучших писателей мира.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417638"/>
            <a:ext cx="3920022" cy="51520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5210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Книги Л. Толстого для детей</a:t>
            </a: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28" y="2972998"/>
            <a:ext cx="2166489" cy="33720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97" y="2126837"/>
            <a:ext cx="2560280" cy="35499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120" y="1951630"/>
            <a:ext cx="2540000" cy="3403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223" y="2797791"/>
            <a:ext cx="2711956" cy="3547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5174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Словарная работа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31" y="2080696"/>
            <a:ext cx="4735927" cy="363651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Африка, </a:t>
            </a:r>
          </a:p>
          <a:p>
            <a:r>
              <a:rPr lang="ru-RU" sz="3200" dirty="0" smtClean="0"/>
              <a:t>пустыня Сахара,</a:t>
            </a:r>
          </a:p>
          <a:p>
            <a:r>
              <a:rPr lang="ru-RU" sz="3200" dirty="0" smtClean="0"/>
              <a:t> артиллерист,</a:t>
            </a:r>
          </a:p>
          <a:p>
            <a:r>
              <a:rPr lang="ru-RU" sz="3200" dirty="0" smtClean="0"/>
              <a:t> подле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793" y="2029517"/>
            <a:ext cx="2539682" cy="27809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456" y="2029517"/>
            <a:ext cx="3272581" cy="24469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720" y="4601112"/>
            <a:ext cx="1715306" cy="20138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1792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Задания группам 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23922"/>
          </a:xfrm>
        </p:spPr>
        <p:txBody>
          <a:bodyPr>
            <a:normAutofit/>
          </a:bodyPr>
          <a:lstStyle/>
          <a:p>
            <a:r>
              <a:rPr lang="be-BY" sz="2000" dirty="0">
                <a:solidFill>
                  <a:srgbClr val="FF0000"/>
                </a:solidFill>
              </a:rPr>
              <a:t>1 группа </a:t>
            </a:r>
            <a:r>
              <a:rPr lang="be-BY" sz="2000" dirty="0"/>
              <a:t>– чтение рассказа – чтение про себя, жужжащее </a:t>
            </a:r>
            <a:r>
              <a:rPr lang="be-BY" sz="2000" dirty="0" smtClean="0"/>
              <a:t>чтение;</a:t>
            </a:r>
            <a:endParaRPr lang="ru-RU" sz="2000" dirty="0"/>
          </a:p>
          <a:p>
            <a:pPr marL="0" indent="0">
              <a:buNone/>
            </a:pPr>
            <a:r>
              <a:rPr lang="be-BY" sz="2000" dirty="0"/>
              <a:t> </a:t>
            </a:r>
            <a:endParaRPr lang="ru-RU" sz="2000" dirty="0"/>
          </a:p>
          <a:p>
            <a:r>
              <a:rPr lang="be-BY" sz="2000" dirty="0">
                <a:solidFill>
                  <a:srgbClr val="FF0000"/>
                </a:solidFill>
              </a:rPr>
              <a:t>2 группа </a:t>
            </a:r>
            <a:r>
              <a:rPr lang="be-BY" sz="2000" dirty="0"/>
              <a:t>– подобрать слова, близкие по значению к выделенным </a:t>
            </a:r>
            <a:r>
              <a:rPr lang="be-BY" sz="2000" dirty="0" smtClean="0"/>
              <a:t>прилагательным;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r>
              <a:rPr lang="be-BY" sz="2000" dirty="0">
                <a:solidFill>
                  <a:srgbClr val="FF0000"/>
                </a:solidFill>
              </a:rPr>
              <a:t>3 группа </a:t>
            </a:r>
            <a:r>
              <a:rPr lang="be-BY" sz="2000" dirty="0"/>
              <a:t>– подобрать слова, близкие по значению к выделенным </a:t>
            </a:r>
            <a:r>
              <a:rPr lang="be-BY" sz="2000" dirty="0" smtClean="0"/>
              <a:t>глаголам.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97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План рассказа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3200" dirty="0"/>
              <a:t>1. “Купаться!”( </a:t>
            </a:r>
            <a:r>
              <a:rPr lang="be-BY" sz="3200" dirty="0">
                <a:solidFill>
                  <a:srgbClr val="FF0000"/>
                </a:solidFill>
              </a:rPr>
              <a:t>пересказывает 1 группа</a:t>
            </a:r>
            <a:r>
              <a:rPr lang="be-BY" sz="3200" dirty="0"/>
              <a:t>);</a:t>
            </a:r>
            <a:endParaRPr lang="ru-RU" sz="3200" dirty="0"/>
          </a:p>
          <a:p>
            <a:r>
              <a:rPr lang="be-BY" sz="3200" dirty="0"/>
              <a:t>2. “ Акула!” ( </a:t>
            </a:r>
            <a:r>
              <a:rPr lang="be-BY" sz="3200" dirty="0">
                <a:solidFill>
                  <a:srgbClr val="FF0000"/>
                </a:solidFill>
              </a:rPr>
              <a:t>пересказывает 2 группа</a:t>
            </a:r>
            <a:r>
              <a:rPr lang="be-BY" sz="3200" dirty="0"/>
              <a:t>);</a:t>
            </a:r>
            <a:endParaRPr lang="ru-RU" sz="3200" dirty="0"/>
          </a:p>
          <a:p>
            <a:r>
              <a:rPr lang="be-BY" sz="3200" dirty="0"/>
              <a:t>3. Радостный крик </a:t>
            </a:r>
            <a:r>
              <a:rPr lang="be-BY" sz="3200" dirty="0" smtClean="0"/>
              <a:t>( </a:t>
            </a:r>
            <a:r>
              <a:rPr lang="be-BY" sz="3200" dirty="0" smtClean="0">
                <a:solidFill>
                  <a:srgbClr val="FF0000"/>
                </a:solidFill>
              </a:rPr>
              <a:t>пересказывает </a:t>
            </a:r>
            <a:r>
              <a:rPr lang="be-BY" sz="3200" dirty="0">
                <a:solidFill>
                  <a:srgbClr val="FF0000"/>
                </a:solidFill>
              </a:rPr>
              <a:t>3 группа</a:t>
            </a:r>
            <a:r>
              <a:rPr lang="be-BY" sz="3200" dirty="0"/>
              <a:t>).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53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Домашнее задание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e-BY" sz="3200" dirty="0" smtClean="0"/>
              <a:t>1. научиться </a:t>
            </a:r>
            <a:r>
              <a:rPr lang="be-BY" sz="3200" dirty="0"/>
              <a:t>выразительно читать рассказ “ Акула”;</a:t>
            </a:r>
            <a:endParaRPr lang="ru-RU" sz="3200" dirty="0"/>
          </a:p>
          <a:p>
            <a:pPr lvl="0"/>
            <a:r>
              <a:rPr lang="be-BY" sz="3200" dirty="0" smtClean="0"/>
              <a:t>2. подготовить </a:t>
            </a:r>
            <a:r>
              <a:rPr lang="be-BY" sz="3200" dirty="0"/>
              <a:t>пересказ рассказа “Акула”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8101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32</TotalTime>
  <Words>174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Цитаты</vt:lpstr>
      <vt:lpstr>Речевая разминка</vt:lpstr>
      <vt:lpstr>Тема: Творчество Л. Толстого. Л.Толстой “Акула” </vt:lpstr>
      <vt:lpstr>Цель:  познакомить с творчеством Л.Толстого; учить беглому и выразительному чтению; расширять словарный запас; совершенствовать умение составлять план произведения, готовить пересказ;  развивать навык осознанного правильного чтения; воспитывать чувство ответственности за свою жизнь </vt:lpstr>
      <vt:lpstr>Лев Николаевич Толстой</vt:lpstr>
      <vt:lpstr>Книги Л. Толстого для детей</vt:lpstr>
      <vt:lpstr>Словарная работа</vt:lpstr>
      <vt:lpstr>Задания группам </vt:lpstr>
      <vt:lpstr>План рассказа</vt:lpstr>
      <vt:lpstr>Домашнее задание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Творчество Л. Толстого. Л.Толстой “Акула” </dc:title>
  <dc:creator>RePack by Diakov</dc:creator>
  <cp:lastModifiedBy>RePack by Diakov</cp:lastModifiedBy>
  <cp:revision>5</cp:revision>
  <dcterms:created xsi:type="dcterms:W3CDTF">2016-10-17T16:38:40Z</dcterms:created>
  <dcterms:modified xsi:type="dcterms:W3CDTF">2016-10-17T17:26:41Z</dcterms:modified>
</cp:coreProperties>
</file>