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8" r:id="rId2"/>
    <p:sldId id="256" r:id="rId3"/>
    <p:sldId id="257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6DBD6-CA1F-4BF9-8B6C-28A9328A940F}" type="datetimeFigureOut">
              <a:rPr lang="ru-RU" smtClean="0"/>
              <a:t>17.10.2016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6F05-9218-48DF-9324-89ACA80FBC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1023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6DBD6-CA1F-4BF9-8B6C-28A9328A940F}" type="datetimeFigureOut">
              <a:rPr lang="ru-RU" smtClean="0"/>
              <a:t>17.10.2016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6F05-9218-48DF-9324-89ACA80FBC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0394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6DBD6-CA1F-4BF9-8B6C-28A9328A940F}" type="datetimeFigureOut">
              <a:rPr lang="ru-RU" smtClean="0"/>
              <a:t>17.10.2016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6F05-9218-48DF-9324-89ACA80FBC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5287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6DBD6-CA1F-4BF9-8B6C-28A9328A940F}" type="datetimeFigureOut">
              <a:rPr lang="ru-RU" smtClean="0"/>
              <a:t>17.10.2016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6F05-9218-48DF-9324-89ACA80FBC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70835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6DBD6-CA1F-4BF9-8B6C-28A9328A940F}" type="datetimeFigureOut">
              <a:rPr lang="ru-RU" smtClean="0"/>
              <a:t>17.10.2016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6F05-9218-48DF-9324-89ACA80FBC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66929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6DBD6-CA1F-4BF9-8B6C-28A9328A940F}" type="datetimeFigureOut">
              <a:rPr lang="ru-RU" smtClean="0"/>
              <a:t>17.10.2016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6F05-9218-48DF-9324-89ACA80FBC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0584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6DBD6-CA1F-4BF9-8B6C-28A9328A940F}" type="datetimeFigureOut">
              <a:rPr lang="ru-RU" smtClean="0"/>
              <a:t>17.10.2016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6F05-9218-48DF-9324-89ACA80FBC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7997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6DBD6-CA1F-4BF9-8B6C-28A9328A940F}" type="datetimeFigureOut">
              <a:rPr lang="ru-RU" smtClean="0"/>
              <a:t>17.10.2016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6F05-9218-48DF-9324-89ACA80FBC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6225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6DBD6-CA1F-4BF9-8B6C-28A9328A940F}" type="datetimeFigureOut">
              <a:rPr lang="ru-RU" smtClean="0"/>
              <a:t>17.10.2016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6F05-9218-48DF-9324-89ACA80FBC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2383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6DBD6-CA1F-4BF9-8B6C-28A9328A940F}" type="datetimeFigureOut">
              <a:rPr lang="ru-RU" smtClean="0"/>
              <a:t>17.10.2016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6F05-9218-48DF-9324-89ACA80FBC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5772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6DBD6-CA1F-4BF9-8B6C-28A9328A940F}" type="datetimeFigureOut">
              <a:rPr lang="ru-RU" smtClean="0"/>
              <a:t>17.10.2016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6F05-9218-48DF-9324-89ACA80FBC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6328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6DBD6-CA1F-4BF9-8B6C-28A9328A940F}" type="datetimeFigureOut">
              <a:rPr lang="ru-RU" smtClean="0"/>
              <a:t>17.10.2016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6F05-9218-48DF-9324-89ACA80FBC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4937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6DBD6-CA1F-4BF9-8B6C-28A9328A940F}" type="datetimeFigureOut">
              <a:rPr lang="ru-RU" smtClean="0"/>
              <a:t>17.10.2016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6F05-9218-48DF-9324-89ACA80FBC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6116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FF6DBD6-CA1F-4BF9-8B6C-28A9328A940F}" type="datetimeFigureOut">
              <a:rPr lang="ru-RU" smtClean="0"/>
              <a:t>17.10.2016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7FF46F05-9218-48DF-9324-89ACA80FBC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7048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1FF6DBD6-CA1F-4BF9-8B6C-28A9328A940F}" type="datetimeFigureOut">
              <a:rPr lang="ru-RU" smtClean="0"/>
              <a:t>17.10.2016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7FF46F05-9218-48DF-9324-89ACA80FBC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547977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  <p:sldLayoutId id="2147483746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e-BY" sz="7200" dirty="0"/>
              <a:t>Речевая разминка</a:t>
            </a:r>
            <a:endParaRPr lang="ru-RU" sz="7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e-BY" sz="4800" dirty="0">
                <a:solidFill>
                  <a:srgbClr val="002060"/>
                </a:solidFill>
              </a:rPr>
              <a:t>Раз зубастая акула</a:t>
            </a:r>
            <a:endParaRPr lang="ru-RU" sz="4800" dirty="0">
              <a:solidFill>
                <a:srgbClr val="002060"/>
              </a:solidFill>
            </a:endParaRPr>
          </a:p>
          <a:p>
            <a:r>
              <a:rPr lang="be-BY" sz="4800" dirty="0">
                <a:solidFill>
                  <a:srgbClr val="002060"/>
                </a:solidFill>
              </a:rPr>
              <a:t>Двести рыбок заглотнула.</a:t>
            </a:r>
            <a:endParaRPr lang="ru-RU" sz="48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82681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be-BY" dirty="0"/>
              <a:t>Тема: Творчество Л. Толстого. Л.Толстой “Акула”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86770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409" y="2385170"/>
            <a:ext cx="10571998" cy="4070221"/>
          </a:xfrm>
        </p:spPr>
        <p:txBody>
          <a:bodyPr/>
          <a:lstStyle/>
          <a:p>
            <a:r>
              <a:rPr lang="be-BY" dirty="0"/>
              <a:t>Цель:  познакомить с творчеством Л.Толстого; учить беглому и выразительному чтению; расширять словарный запас; совершенствовать умение составлять план произведения, готовить пересказ;  развивать навык осознанного правильного чтения; воспитывать чувство ответственности за свою жизнь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94561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5400" dirty="0" smtClean="0"/>
              <a:t>Лев Николаевич Толстой</a:t>
            </a:r>
            <a:endParaRPr lang="ru-RU" sz="5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18712" y="2222287"/>
            <a:ext cx="4394733" cy="3636511"/>
          </a:xfrm>
        </p:spPr>
        <p:txBody>
          <a:bodyPr>
            <a:normAutofit/>
          </a:bodyPr>
          <a:lstStyle/>
          <a:p>
            <a:r>
              <a:rPr lang="ru-RU" sz="2000" dirty="0"/>
              <a:t>Русский писатель Лев Николаевич Толстой(1828-1910) — автор известных произведений «Война и мир», «Анна Каренина</a:t>
            </a:r>
            <a:r>
              <a:rPr lang="ru-RU" sz="2000" dirty="0" smtClean="0"/>
              <a:t>», </a:t>
            </a:r>
            <a:r>
              <a:rPr lang="ru-RU" sz="2000" dirty="0"/>
              <a:t>и в наши дни продолжает считаться одним из лучших писателей мира.</a:t>
            </a:r>
            <a:br>
              <a:rPr lang="ru-RU" sz="2000" dirty="0"/>
            </a:br>
            <a:r>
              <a:rPr lang="ru-RU" sz="2000" dirty="0"/>
              <a:t/>
            </a:r>
            <a:br>
              <a:rPr lang="ru-RU" sz="2000" dirty="0"/>
            </a:br>
            <a:endParaRPr lang="ru-RU" sz="20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5999" y="1417638"/>
            <a:ext cx="3920022" cy="515202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0521074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5400" dirty="0" smtClean="0"/>
              <a:t>Книги Л. Толстого для детей</a:t>
            </a:r>
            <a:endParaRPr lang="ru-RU" sz="5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1528" y="2972998"/>
            <a:ext cx="2166489" cy="3372031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297" y="2126837"/>
            <a:ext cx="2560280" cy="3549968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9120" y="1951630"/>
            <a:ext cx="2540000" cy="34036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0223" y="2797791"/>
            <a:ext cx="2711956" cy="3547238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0517444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5400" dirty="0" smtClean="0"/>
              <a:t>Словарная работа</a:t>
            </a:r>
            <a:endParaRPr lang="ru-RU" sz="5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0231" y="2080696"/>
            <a:ext cx="4735927" cy="3636511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Африка, </a:t>
            </a:r>
          </a:p>
          <a:p>
            <a:r>
              <a:rPr lang="ru-RU" sz="3200" dirty="0" smtClean="0"/>
              <a:t>пустыня Сахара,</a:t>
            </a:r>
          </a:p>
          <a:p>
            <a:r>
              <a:rPr lang="ru-RU" sz="3200" dirty="0" smtClean="0"/>
              <a:t> артиллерист,</a:t>
            </a:r>
          </a:p>
          <a:p>
            <a:r>
              <a:rPr lang="ru-RU" sz="3200" dirty="0" smtClean="0"/>
              <a:t> подле</a:t>
            </a:r>
            <a:endParaRPr lang="ru-RU" sz="32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9793" y="2029517"/>
            <a:ext cx="2539682" cy="2780952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6456" y="2029517"/>
            <a:ext cx="3272581" cy="2446949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5720" y="4601112"/>
            <a:ext cx="1715306" cy="2013826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22179272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6000" dirty="0" smtClean="0"/>
              <a:t>Задания группам </a:t>
            </a:r>
            <a:endParaRPr lang="ru-RU" sz="6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123922"/>
          </a:xfrm>
        </p:spPr>
        <p:txBody>
          <a:bodyPr>
            <a:normAutofit/>
          </a:bodyPr>
          <a:lstStyle/>
          <a:p>
            <a:r>
              <a:rPr lang="be-BY" sz="2000" dirty="0">
                <a:solidFill>
                  <a:srgbClr val="FF0000"/>
                </a:solidFill>
              </a:rPr>
              <a:t>1 группа </a:t>
            </a:r>
            <a:r>
              <a:rPr lang="be-BY" sz="2000" dirty="0"/>
              <a:t>– чтение рассказа – чтение про себя, жужжащее </a:t>
            </a:r>
            <a:r>
              <a:rPr lang="be-BY" sz="2000" dirty="0" smtClean="0"/>
              <a:t>чтение;</a:t>
            </a:r>
            <a:endParaRPr lang="ru-RU" sz="2000" dirty="0"/>
          </a:p>
          <a:p>
            <a:pPr marL="0" indent="0">
              <a:buNone/>
            </a:pPr>
            <a:r>
              <a:rPr lang="be-BY" sz="2000" dirty="0"/>
              <a:t> </a:t>
            </a:r>
            <a:endParaRPr lang="ru-RU" sz="2000" dirty="0"/>
          </a:p>
          <a:p>
            <a:r>
              <a:rPr lang="be-BY" sz="2000" dirty="0">
                <a:solidFill>
                  <a:srgbClr val="FF0000"/>
                </a:solidFill>
              </a:rPr>
              <a:t>2 группа </a:t>
            </a:r>
            <a:r>
              <a:rPr lang="be-BY" sz="2000" dirty="0"/>
              <a:t>– подобрать слова, близкие по значению к выделенным </a:t>
            </a:r>
            <a:r>
              <a:rPr lang="be-BY" sz="2000" dirty="0" smtClean="0"/>
              <a:t>прилагательным;</a:t>
            </a:r>
            <a:endParaRPr lang="ru-RU" sz="2000" dirty="0"/>
          </a:p>
          <a:p>
            <a:pPr marL="0" indent="0">
              <a:buNone/>
            </a:pPr>
            <a:endParaRPr lang="ru-RU" sz="2000" dirty="0"/>
          </a:p>
          <a:p>
            <a:r>
              <a:rPr lang="be-BY" sz="2000" dirty="0">
                <a:solidFill>
                  <a:srgbClr val="FF0000"/>
                </a:solidFill>
              </a:rPr>
              <a:t>3 группа </a:t>
            </a:r>
            <a:r>
              <a:rPr lang="be-BY" sz="2000" dirty="0"/>
              <a:t>– подобрать слова, близкие по значению к выделенным </a:t>
            </a:r>
            <a:r>
              <a:rPr lang="be-BY" sz="2000" dirty="0" smtClean="0"/>
              <a:t>глаголам.</a:t>
            </a:r>
            <a:endParaRPr lang="ru-RU" sz="2000" dirty="0"/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269764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6600" dirty="0" smtClean="0"/>
              <a:t>План рассказа</a:t>
            </a:r>
            <a:endParaRPr lang="ru-RU" sz="6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e-BY" sz="3200" dirty="0"/>
              <a:t>1. “Купаться!”( </a:t>
            </a:r>
            <a:r>
              <a:rPr lang="be-BY" sz="3200" dirty="0">
                <a:solidFill>
                  <a:srgbClr val="FF0000"/>
                </a:solidFill>
              </a:rPr>
              <a:t>пересказывает 1 группа</a:t>
            </a:r>
            <a:r>
              <a:rPr lang="be-BY" sz="3200" dirty="0"/>
              <a:t>);</a:t>
            </a:r>
            <a:endParaRPr lang="ru-RU" sz="3200" dirty="0"/>
          </a:p>
          <a:p>
            <a:r>
              <a:rPr lang="be-BY" sz="3200" dirty="0"/>
              <a:t>2. “ Акула!” ( </a:t>
            </a:r>
            <a:r>
              <a:rPr lang="be-BY" sz="3200" dirty="0">
                <a:solidFill>
                  <a:srgbClr val="FF0000"/>
                </a:solidFill>
              </a:rPr>
              <a:t>пересказывает 2 группа</a:t>
            </a:r>
            <a:r>
              <a:rPr lang="be-BY" sz="3200" dirty="0"/>
              <a:t>);</a:t>
            </a:r>
            <a:endParaRPr lang="ru-RU" sz="3200" dirty="0"/>
          </a:p>
          <a:p>
            <a:r>
              <a:rPr lang="be-BY" sz="3200" dirty="0"/>
              <a:t>3. Радостный крик </a:t>
            </a:r>
            <a:r>
              <a:rPr lang="be-BY" sz="3200" dirty="0" smtClean="0"/>
              <a:t>( </a:t>
            </a:r>
            <a:r>
              <a:rPr lang="be-BY" sz="3200" dirty="0" smtClean="0">
                <a:solidFill>
                  <a:srgbClr val="FF0000"/>
                </a:solidFill>
              </a:rPr>
              <a:t>пересказывает </a:t>
            </a:r>
            <a:r>
              <a:rPr lang="be-BY" sz="3200" dirty="0">
                <a:solidFill>
                  <a:srgbClr val="FF0000"/>
                </a:solidFill>
              </a:rPr>
              <a:t>3 группа</a:t>
            </a:r>
            <a:r>
              <a:rPr lang="be-BY" sz="3200" dirty="0"/>
              <a:t>).</a:t>
            </a:r>
            <a:endParaRPr lang="ru-RU" sz="3200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55301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>
            <a:alpha val="7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6000" dirty="0" smtClean="0"/>
              <a:t>Домашнее задание</a:t>
            </a:r>
            <a:endParaRPr lang="ru-RU" sz="6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be-BY" sz="3200" dirty="0" smtClean="0"/>
              <a:t>1. научиться </a:t>
            </a:r>
            <a:r>
              <a:rPr lang="be-BY" sz="3200" dirty="0"/>
              <a:t>выразительно читать рассказ “ Акула”;</a:t>
            </a:r>
            <a:endParaRPr lang="ru-RU" sz="3200" dirty="0"/>
          </a:p>
          <a:p>
            <a:pPr lvl="0"/>
            <a:r>
              <a:rPr lang="be-BY" sz="3200" dirty="0" smtClean="0"/>
              <a:t>2. подготовить </a:t>
            </a:r>
            <a:r>
              <a:rPr lang="be-BY" sz="3200" dirty="0"/>
              <a:t>пересказ рассказа “Акула”</a:t>
            </a:r>
            <a:endParaRPr lang="ru-RU" sz="3200" dirty="0"/>
          </a:p>
          <a:p>
            <a:pPr marL="0" indent="0">
              <a:buNone/>
            </a:pP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9381013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Цитаты">
  <a:themeElements>
    <a:clrScheme name="Цитаты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Цитаты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Цитаты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TM04033919[[fn=Контур]]</Template>
  <TotalTime>32</TotalTime>
  <Words>174</Words>
  <Application>Microsoft Office PowerPoint</Application>
  <PresentationFormat>Широкоэкранный</PresentationFormat>
  <Paragraphs>26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2" baseType="lpstr">
      <vt:lpstr>Century Gothic</vt:lpstr>
      <vt:lpstr>Wingdings 2</vt:lpstr>
      <vt:lpstr>Цитаты</vt:lpstr>
      <vt:lpstr>Речевая разминка</vt:lpstr>
      <vt:lpstr>Тема: Творчество Л. Толстого. Л.Толстой “Акула” </vt:lpstr>
      <vt:lpstr>Цель:  познакомить с творчеством Л.Толстого; учить беглому и выразительному чтению; расширять словарный запас; совершенствовать умение составлять план произведения, готовить пересказ;  развивать навык осознанного правильного чтения; воспитывать чувство ответственности за свою жизнь </vt:lpstr>
      <vt:lpstr>Лев Николаевич Толстой</vt:lpstr>
      <vt:lpstr>Книги Л. Толстого для детей</vt:lpstr>
      <vt:lpstr>Словарная работа</vt:lpstr>
      <vt:lpstr>Задания группам </vt:lpstr>
      <vt:lpstr>План рассказа</vt:lpstr>
      <vt:lpstr>Домашнее задание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 Творчество Л. Толстого. Л.Толстой “Акула” </dc:title>
  <dc:creator>RePack by Diakov</dc:creator>
  <cp:lastModifiedBy>RePack by Diakov</cp:lastModifiedBy>
  <cp:revision>5</cp:revision>
  <dcterms:created xsi:type="dcterms:W3CDTF">2016-10-17T16:38:40Z</dcterms:created>
  <dcterms:modified xsi:type="dcterms:W3CDTF">2016-10-17T17:26:41Z</dcterms:modified>
</cp:coreProperties>
</file>